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74"/>
  </p:normalViewPr>
  <p:slideViewPr>
    <p:cSldViewPr snapToGrid="0" snapToObjects="1">
      <p:cViewPr varScale="1">
        <p:scale>
          <a:sx n="74" d="100"/>
          <a:sy n="74" d="100"/>
        </p:scale>
        <p:origin x="17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BE46-E9C0-A245-B312-CF2D64D93B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Ban Killer Drones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2DFCA-4CEF-B144-BA3A-8D16CBAD17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Swanson, May 2, 2021</a:t>
            </a:r>
          </a:p>
        </p:txBody>
      </p:sp>
    </p:spTree>
    <p:extLst>
      <p:ext uri="{BB962C8B-B14F-4D97-AF65-F5344CB8AC3E}">
        <p14:creationId xmlns:p14="http://schemas.microsoft.com/office/powerpoint/2010/main" val="9758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5A94-7DC4-3B43-B31D-31F91376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Non-US Lives Matter?</a:t>
            </a:r>
          </a:p>
        </p:txBody>
      </p:sp>
      <p:pic>
        <p:nvPicPr>
          <p:cNvPr id="5" name="Content Placeholder 4" descr="A picture containing grass&#10;&#10;Description automatically generated">
            <a:extLst>
              <a:ext uri="{FF2B5EF4-FFF2-40B4-BE49-F238E27FC236}">
                <a16:creationId xmlns:a16="http://schemas.microsoft.com/office/drawing/2014/main" id="{CE3E1136-1256-1949-813F-3E8665FF9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293" y="1934503"/>
            <a:ext cx="8761413" cy="4923497"/>
          </a:xfrm>
        </p:spPr>
      </p:pic>
    </p:spTree>
    <p:extLst>
      <p:ext uri="{BB962C8B-B14F-4D97-AF65-F5344CB8AC3E}">
        <p14:creationId xmlns:p14="http://schemas.microsoft.com/office/powerpoint/2010/main" val="407970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F31E-260D-0B4A-8F80-C1CEC938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Supposed Impossibility of Action</a:t>
            </a:r>
          </a:p>
        </p:txBody>
      </p:sp>
      <p:pic>
        <p:nvPicPr>
          <p:cNvPr id="5" name="Content Placeholder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AAA3C5E-7452-F349-ABCE-AE2042AA1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526" y="1859093"/>
            <a:ext cx="8886947" cy="4998907"/>
          </a:xfrm>
        </p:spPr>
      </p:pic>
    </p:spTree>
    <p:extLst>
      <p:ext uri="{BB962C8B-B14F-4D97-AF65-F5344CB8AC3E}">
        <p14:creationId xmlns:p14="http://schemas.microsoft.com/office/powerpoint/2010/main" val="352094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28D1C-3131-C643-B460-13496CB9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Good Drones</a:t>
            </a:r>
          </a:p>
        </p:txBody>
      </p:sp>
      <p:pic>
        <p:nvPicPr>
          <p:cNvPr id="5" name="Content Placeholder 4" descr="A picture containing outdoor, weapon, missile, rocket&#10;&#10;Description automatically generated">
            <a:extLst>
              <a:ext uri="{FF2B5EF4-FFF2-40B4-BE49-F238E27FC236}">
                <a16:creationId xmlns:a16="http://schemas.microsoft.com/office/drawing/2014/main" id="{9FEE22A4-0D44-9D4C-B635-F80CA5C2A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293" y="1938489"/>
            <a:ext cx="8761413" cy="4919511"/>
          </a:xfrm>
        </p:spPr>
      </p:pic>
    </p:spTree>
    <p:extLst>
      <p:ext uri="{BB962C8B-B14F-4D97-AF65-F5344CB8AC3E}">
        <p14:creationId xmlns:p14="http://schemas.microsoft.com/office/powerpoint/2010/main" val="17455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8957-07B5-A24A-ADEC-3327AB94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Imaginary Drones</a:t>
            </a:r>
          </a:p>
        </p:txBody>
      </p:sp>
      <p:pic>
        <p:nvPicPr>
          <p:cNvPr id="5" name="Content Placeholder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5D3D3DD1-2F4B-4C4D-9DA2-6B912C12B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799" y="1834225"/>
            <a:ext cx="8761413" cy="5006522"/>
          </a:xfrm>
        </p:spPr>
      </p:pic>
    </p:spTree>
    <p:extLst>
      <p:ext uri="{BB962C8B-B14F-4D97-AF65-F5344CB8AC3E}">
        <p14:creationId xmlns:p14="http://schemas.microsoft.com/office/powerpoint/2010/main" val="163518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00CF-0BEF-9F43-92D2-B635AB92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Smart Drones</a:t>
            </a:r>
          </a:p>
        </p:txBody>
      </p:sp>
      <p:pic>
        <p:nvPicPr>
          <p:cNvPr id="5" name="Content Placeholder 4" descr="A picture containing text, sky, light, sport&#10;&#10;Description automatically generated">
            <a:extLst>
              <a:ext uri="{FF2B5EF4-FFF2-40B4-BE49-F238E27FC236}">
                <a16:creationId xmlns:a16="http://schemas.microsoft.com/office/drawing/2014/main" id="{0A23CF3A-C6D8-7048-835C-BF9920CFA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676" y="1913545"/>
            <a:ext cx="8790142" cy="4944455"/>
          </a:xfrm>
        </p:spPr>
      </p:pic>
    </p:spTree>
    <p:extLst>
      <p:ext uri="{BB962C8B-B14F-4D97-AF65-F5344CB8AC3E}">
        <p14:creationId xmlns:p14="http://schemas.microsoft.com/office/powerpoint/2010/main" val="81660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6C24-A6F7-3848-A705-ADF73C80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Normalized Drones</a:t>
            </a:r>
          </a:p>
        </p:txBody>
      </p:sp>
      <p:pic>
        <p:nvPicPr>
          <p:cNvPr id="5" name="Content Placeholder 4" descr="A picture containing sky, outdoor, city, day&#10;&#10;Description automatically generated">
            <a:extLst>
              <a:ext uri="{FF2B5EF4-FFF2-40B4-BE49-F238E27FC236}">
                <a16:creationId xmlns:a16="http://schemas.microsoft.com/office/drawing/2014/main" id="{82C43595-7509-0348-9C5F-16086E988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841" y="1885080"/>
            <a:ext cx="8840745" cy="4972919"/>
          </a:xfrm>
        </p:spPr>
      </p:pic>
    </p:spTree>
    <p:extLst>
      <p:ext uri="{BB962C8B-B14F-4D97-AF65-F5344CB8AC3E}">
        <p14:creationId xmlns:p14="http://schemas.microsoft.com/office/powerpoint/2010/main" val="346910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4272-14CD-0346-8957-3105F03C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Patriotic America-First Drones</a:t>
            </a:r>
          </a:p>
        </p:txBody>
      </p:sp>
      <p:pic>
        <p:nvPicPr>
          <p:cNvPr id="5" name="Content Placeholder 4" descr="A group of people standing in front of a flag&#10;&#10;Description automatically generated with low confidence">
            <a:extLst>
              <a:ext uri="{FF2B5EF4-FFF2-40B4-BE49-F238E27FC236}">
                <a16:creationId xmlns:a16="http://schemas.microsoft.com/office/drawing/2014/main" id="{A30E0EDE-A20F-2446-BA30-B6C7F958C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560" y="1913387"/>
            <a:ext cx="7436301" cy="4949286"/>
          </a:xfrm>
        </p:spPr>
      </p:pic>
    </p:spTree>
    <p:extLst>
      <p:ext uri="{BB962C8B-B14F-4D97-AF65-F5344CB8AC3E}">
        <p14:creationId xmlns:p14="http://schemas.microsoft.com/office/powerpoint/2010/main" val="284557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8CAA-2CA3-F64D-9886-1A442755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Distant Drones</a:t>
            </a:r>
          </a:p>
        </p:txBody>
      </p:sp>
      <p:pic>
        <p:nvPicPr>
          <p:cNvPr id="5" name="Content Placeholder 4" descr="A picture containing outdoor, sky, windmill, outdoor object&#10;&#10;Description automatically generated">
            <a:extLst>
              <a:ext uri="{FF2B5EF4-FFF2-40B4-BE49-F238E27FC236}">
                <a16:creationId xmlns:a16="http://schemas.microsoft.com/office/drawing/2014/main" id="{C429A769-B34F-E742-97DD-694CD5E2C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962" y="1863306"/>
            <a:ext cx="8998276" cy="5041380"/>
          </a:xfrm>
        </p:spPr>
      </p:pic>
    </p:spTree>
    <p:extLst>
      <p:ext uri="{BB962C8B-B14F-4D97-AF65-F5344CB8AC3E}">
        <p14:creationId xmlns:p14="http://schemas.microsoft.com/office/powerpoint/2010/main" val="239335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1ADC5-303F-0549-8FE3-0F3099F5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Top Secret Drones</a:t>
            </a:r>
          </a:p>
        </p:txBody>
      </p:sp>
      <p:pic>
        <p:nvPicPr>
          <p:cNvPr id="5" name="Content Placeholder 4" descr="A person holding a gun&#10;&#10;Description automatically generated with medium confidence">
            <a:extLst>
              <a:ext uri="{FF2B5EF4-FFF2-40B4-BE49-F238E27FC236}">
                <a16:creationId xmlns:a16="http://schemas.microsoft.com/office/drawing/2014/main" id="{0CB5609B-EAC5-6B49-81D4-03B83048B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171" y="1779836"/>
            <a:ext cx="5078164" cy="5078164"/>
          </a:xfrm>
        </p:spPr>
      </p:pic>
    </p:spTree>
    <p:extLst>
      <p:ext uri="{BB962C8B-B14F-4D97-AF65-F5344CB8AC3E}">
        <p14:creationId xmlns:p14="http://schemas.microsoft.com/office/powerpoint/2010/main" val="210608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1AA59-29A2-1C48-A9E6-44B8771A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Drones Above the Law</a:t>
            </a:r>
          </a:p>
        </p:txBody>
      </p:sp>
      <p:pic>
        <p:nvPicPr>
          <p:cNvPr id="5" name="Content Placeholder 4" descr="A picture containing sky, plane, outdoor, flying&#10;&#10;Description automatically generated">
            <a:extLst>
              <a:ext uri="{FF2B5EF4-FFF2-40B4-BE49-F238E27FC236}">
                <a16:creationId xmlns:a16="http://schemas.microsoft.com/office/drawing/2014/main" id="{0B2484D2-3569-A947-AB90-97C7FED2C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147" y="1823451"/>
            <a:ext cx="7349705" cy="5034549"/>
          </a:xfrm>
        </p:spPr>
      </p:pic>
    </p:spTree>
    <p:extLst>
      <p:ext uri="{BB962C8B-B14F-4D97-AF65-F5344CB8AC3E}">
        <p14:creationId xmlns:p14="http://schemas.microsoft.com/office/powerpoint/2010/main" val="15474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</TotalTime>
  <Words>48</Words>
  <Application>Microsoft Macintosh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Ban Killer Drones</vt:lpstr>
      <vt:lpstr>The Good Drones</vt:lpstr>
      <vt:lpstr>The Imaginary Drones</vt:lpstr>
      <vt:lpstr>The Smart Drones</vt:lpstr>
      <vt:lpstr>The Normalized Drones</vt:lpstr>
      <vt:lpstr>The Patriotic America-First Drones</vt:lpstr>
      <vt:lpstr>The Distant Drones</vt:lpstr>
      <vt:lpstr>The Top Secret Drones</vt:lpstr>
      <vt:lpstr>The Drones Above the Law</vt:lpstr>
      <vt:lpstr>Do Non-US Lives Matter?</vt:lpstr>
      <vt:lpstr>The Supposed Impossibility of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 Killer Drones</dc:title>
  <dc:creator>David Swanson</dc:creator>
  <cp:lastModifiedBy>David Swanson</cp:lastModifiedBy>
  <cp:revision>13</cp:revision>
  <dcterms:created xsi:type="dcterms:W3CDTF">2021-04-27T16:37:28Z</dcterms:created>
  <dcterms:modified xsi:type="dcterms:W3CDTF">2021-04-27T17:05:11Z</dcterms:modified>
</cp:coreProperties>
</file>