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71" r:id="rId4"/>
    <p:sldId id="272" r:id="rId5"/>
    <p:sldId id="273" r:id="rId6"/>
    <p:sldId id="274" r:id="rId7"/>
    <p:sldId id="276" r:id="rId8"/>
    <p:sldId id="264" r:id="rId9"/>
    <p:sldId id="256" r:id="rId10"/>
    <p:sldId id="258" r:id="rId11"/>
    <p:sldId id="262" r:id="rId12"/>
    <p:sldId id="261" r:id="rId13"/>
    <p:sldId id="265" r:id="rId14"/>
    <p:sldId id="266" r:id="rId15"/>
    <p:sldId id="267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BAE5-874F-47F9-8912-0851499444E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458A-AE7E-46AB-ACED-CC74AEA9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BAE5-874F-47F9-8912-0851499444E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458A-AE7E-46AB-ACED-CC74AEA9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BAE5-874F-47F9-8912-0851499444E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458A-AE7E-46AB-ACED-CC74AEA9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BAE5-874F-47F9-8912-0851499444E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458A-AE7E-46AB-ACED-CC74AEA9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BAE5-874F-47F9-8912-0851499444E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458A-AE7E-46AB-ACED-CC74AEA9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BAE5-874F-47F9-8912-0851499444E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458A-AE7E-46AB-ACED-CC74AEA9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BAE5-874F-47F9-8912-0851499444E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458A-AE7E-46AB-ACED-CC74AEA9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BAE5-874F-47F9-8912-0851499444E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458A-AE7E-46AB-ACED-CC74AEA9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BAE5-874F-47F9-8912-0851499444E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458A-AE7E-46AB-ACED-CC74AEA9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BAE5-874F-47F9-8912-0851499444E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458A-AE7E-46AB-ACED-CC74AEA9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BAE5-874F-47F9-8912-0851499444E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458A-AE7E-46AB-ACED-CC74AEA9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BAE5-874F-47F9-8912-0851499444E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458A-AE7E-46AB-ACED-CC74AEA9E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Bernie speaking at People’s Climate March, Montpelier Vermont</a:t>
            </a:r>
            <a:endParaRPr lang="en-US" dirty="0"/>
          </a:p>
        </p:txBody>
      </p:sp>
      <p:pic>
        <p:nvPicPr>
          <p:cNvPr id="4" name="Content Placeholder 3" descr="WP_20170429_15_31_04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46237"/>
            <a:ext cx="8028665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5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 Cohen speaking at rally opposing F-35 outside  Senator Leahy’s Office </a:t>
            </a:r>
            <a:endParaRPr lang="en-US" dirty="0"/>
          </a:p>
        </p:txBody>
      </p:sp>
      <p:pic>
        <p:nvPicPr>
          <p:cNvPr id="4" name="Content Placeholder 3" descr="DSC01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17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70307_19_02_11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46237"/>
            <a:ext cx="802866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 &amp; Jerry</a:t>
            </a:r>
            <a:endParaRPr lang="en-US" dirty="0"/>
          </a:p>
        </p:txBody>
      </p:sp>
      <p:pic>
        <p:nvPicPr>
          <p:cNvPr id="4" name="Content Placeholder 3" descr="Ben &amp; Jerry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6517537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F-16 Fighting Falcon fighter bomber</a:t>
            </a:r>
            <a:endParaRPr lang="en-US" dirty="0"/>
          </a:p>
        </p:txBody>
      </p:sp>
      <p:pic>
        <p:nvPicPr>
          <p:cNvPr id="4" name="Content Placeholder 3" descr="F-16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7335855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F-35 stealth fighter bomber </a:t>
            </a:r>
            <a:endParaRPr lang="en-US" dirty="0"/>
          </a:p>
        </p:txBody>
      </p:sp>
      <p:pic>
        <p:nvPicPr>
          <p:cNvPr id="4" name="Content Placeholder 3" descr="F-35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7511151" cy="42062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4" name="Content Placeholder 3" descr="Burlington_Free_Press_20120719_A01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7419099" cy="9601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Colonel Rosanne Greco </a:t>
            </a:r>
            <a:br>
              <a:rPr lang="en-US" dirty="0" smtClean="0"/>
            </a:br>
            <a:r>
              <a:rPr lang="en-US" dirty="0" smtClean="0"/>
              <a:t>(with Colin Powell)</a:t>
            </a:r>
            <a:endParaRPr lang="en-US" dirty="0"/>
          </a:p>
        </p:txBody>
      </p:sp>
      <p:pic>
        <p:nvPicPr>
          <p:cNvPr id="4" name="Content Placeholder 3" descr="Rosanne Greco and Colin Pow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600200"/>
            <a:ext cx="5093464" cy="6400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2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02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35</Words>
  <Application>Microsoft Office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Bernie speaking at People’s Climate March, Montpelier Vermont</vt:lpstr>
      <vt:lpstr>Ben &amp; Jerry</vt:lpstr>
      <vt:lpstr>F-16 Fighting Falcon fighter bomber</vt:lpstr>
      <vt:lpstr>F-35 stealth fighter bomber </vt:lpstr>
      <vt:lpstr> page</vt:lpstr>
      <vt:lpstr>Colonel Rosanne Greco  (with Colin Powell)</vt:lpstr>
      <vt:lpstr>Slide 7</vt:lpstr>
      <vt:lpstr>Slide 8</vt:lpstr>
      <vt:lpstr>Slide 9</vt:lpstr>
      <vt:lpstr>Slide 10</vt:lpstr>
      <vt:lpstr>Slide 11</vt:lpstr>
      <vt:lpstr>Slide 12</vt:lpstr>
      <vt:lpstr>Slide 13</vt:lpstr>
      <vt:lpstr>Ben Cohen speaking at rally opposing F-35 outside  Senator Leahy’s Office 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Jimmy</dc:creator>
  <cp:lastModifiedBy>Jimmy</cp:lastModifiedBy>
  <cp:revision>4</cp:revision>
  <dcterms:created xsi:type="dcterms:W3CDTF">2017-09-20T01:51:46Z</dcterms:created>
  <dcterms:modified xsi:type="dcterms:W3CDTF">2017-09-26T13:08:25Z</dcterms:modified>
</cp:coreProperties>
</file>